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mLfnA6DC/Klo3JCaZlcDAsmOs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hyperlink" Target="http://su.org.au/chaplaincyweek" TargetMode="External"/><Relationship Id="rId5" Type="http://schemas.openxmlformats.org/officeDocument/2006/relationships/hyperlink" Target="http://su.org.au/chaplaincyweek" TargetMode="External"/><Relationship Id="rId6" Type="http://schemas.openxmlformats.org/officeDocument/2006/relationships/hyperlink" Target="http://su.org.au/chaplaincywe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ontserrat"/>
              <a:buNone/>
            </a:pPr>
            <a:r>
              <a:rPr b="1" lang="en-AU">
                <a:solidFill>
                  <a:srgbClr val="2D55BE"/>
                </a:solidFill>
                <a:latin typeface="Montserrat"/>
                <a:ea typeface="Montserrat"/>
                <a:cs typeface="Montserrat"/>
                <a:sym typeface="Montserrat"/>
              </a:rPr>
              <a:t>What is Chaplaincy Week</a:t>
            </a:r>
            <a:r>
              <a:rPr b="1" lang="en-AU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89" name="Google Shape;89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2799" lvl="0" marL="226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b="0" i="0" lang="en-AU" sz="2400" u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SU Australia’s National Chaplaincy Week is an </a:t>
            </a:r>
            <a:r>
              <a:rPr b="1" i="0" lang="en-AU" sz="2400" u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annual celebration of school chaplains</a:t>
            </a:r>
            <a:r>
              <a:rPr b="0" i="0" lang="en-AU" sz="2400" u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and the role they and their volunteers play in championing and caring for their local school community.</a:t>
            </a:r>
            <a:br>
              <a:rPr b="0" i="0" lang="en-AU" sz="2400" u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400"/>
          </a:p>
          <a:p>
            <a:pPr indent="-202799" lvl="0" marL="226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School chaplains are part of</a:t>
            </a:r>
            <a:b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 school welfare team - </a:t>
            </a:r>
            <a:r>
              <a:rPr b="1"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 safe </a:t>
            </a:r>
            <a:br>
              <a:rPr b="1"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person for young people </a:t>
            </a:r>
            <a:br>
              <a:rPr b="1"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to connect with </a:t>
            </a: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b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provide a listening ear, </a:t>
            </a:r>
            <a:b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caring presence, and </a:t>
            </a:r>
            <a:b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 message of hope</a:t>
            </a:r>
            <a:r>
              <a:rPr b="0" i="0" lang="en-AU" sz="2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ontserrat"/>
              <a:buNone/>
            </a:pPr>
            <a:r>
              <a:rPr b="1" lang="en-AU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When is it and how can I be involved?</a:t>
            </a:r>
            <a:endParaRPr/>
          </a:p>
        </p:txBody>
      </p:sp>
      <p:sp>
        <p:nvSpPr>
          <p:cNvPr id="95" name="Google Shape;95;p3"/>
          <p:cNvSpPr txBox="1"/>
          <p:nvPr>
            <p:ph idx="1" type="body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National Chaplaincy Week will be running across the country from </a:t>
            </a:r>
            <a:r>
              <a:rPr b="1"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1 - 8 June </a:t>
            </a:r>
            <a:r>
              <a:rPr b="1"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4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Whether you have </a:t>
            </a:r>
            <a:r>
              <a:rPr b="1"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time, funds or energy </a:t>
            </a: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to give - there’s a way you can help out at your local Chaplaincy Week.</a:t>
            </a:r>
            <a:b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4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Get in touch with your</a:t>
            </a:r>
            <a:b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ocal chaplain </a:t>
            </a: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to find out</a:t>
            </a:r>
            <a:b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How you can support them!</a:t>
            </a:r>
            <a:br>
              <a:rPr lang="en-AU" sz="2400"/>
            </a:br>
            <a:r>
              <a:rPr lang="en-AU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(or contact info@su.org.au)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ontserrat"/>
              <a:buNone/>
            </a:pPr>
            <a:r>
              <a:rPr b="1" lang="en-AU">
                <a:solidFill>
                  <a:srgbClr val="2D55BE"/>
                </a:solidFill>
                <a:latin typeface="Montserrat"/>
                <a:ea typeface="Montserrat"/>
                <a:cs typeface="Montserrat"/>
                <a:sym typeface="Montserrat"/>
              </a:rPr>
              <a:t>Some Ideas To Help Celebrate!</a:t>
            </a:r>
            <a:endParaRPr>
              <a:solidFill>
                <a:srgbClr val="2D55BE"/>
              </a:solidFill>
            </a:endParaRPr>
          </a:p>
        </p:txBody>
      </p:sp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687593" y="2912630"/>
            <a:ext cx="2926976" cy="873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31578"/>
              <a:buNone/>
            </a:pPr>
            <a:r>
              <a:rPr lang="en-AU" sz="7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Invite a chaplain </a:t>
            </a:r>
            <a:br>
              <a:rPr lang="en-AU" sz="7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7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to speak at your </a:t>
            </a:r>
            <a:br>
              <a:rPr lang="en-AU" sz="7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7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service or event</a:t>
            </a:r>
            <a:endParaRPr sz="32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4410298" y="2925892"/>
            <a:ext cx="2926976" cy="873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</a:pP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Organise a thank you morning tea, </a:t>
            </a:r>
            <a:b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BBQ or fundraiser</a:t>
            </a:r>
            <a:endParaRPr b="0" i="0" sz="19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7906871" y="2912631"/>
            <a:ext cx="4206239" cy="1077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000"/>
              <a:buFont typeface="Arial"/>
              <a:buNone/>
            </a:pP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Thank a chaplain through</a:t>
            </a:r>
            <a:br>
              <a:rPr lang="en-AU" sz="19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your community noticeboard </a:t>
            </a:r>
            <a:b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or on Facebook</a:t>
            </a:r>
            <a:endParaRPr b="0" i="0" sz="19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3930174" y="5352429"/>
            <a:ext cx="40368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"/>
              <a:buNone/>
            </a:pP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Hand out your local </a:t>
            </a:r>
            <a:b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chaplains’ personal leaflets </a:t>
            </a:r>
            <a:b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or partnership cards</a:t>
            </a:r>
            <a:endParaRPr sz="1900"/>
          </a:p>
          <a:p>
            <a:pPr indent="-889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8617775" y="5400926"/>
            <a:ext cx="29271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Arial"/>
              <a:buNone/>
            </a:pP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Send a small </a:t>
            </a:r>
            <a:b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thank you gift </a:t>
            </a:r>
            <a:b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to your chaplain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7747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647251" y="5400926"/>
            <a:ext cx="29271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</a:pPr>
            <a:r>
              <a:rPr b="0" i="0" lang="en-AU" sz="19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Share news or updates from your local chaplain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0804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6458" y="4087900"/>
            <a:ext cx="819084" cy="106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3929" y="1528482"/>
            <a:ext cx="1034303" cy="107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0284" y="1555005"/>
            <a:ext cx="1047003" cy="104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36255" y="4075770"/>
            <a:ext cx="1090014" cy="101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65730" y="4008710"/>
            <a:ext cx="1252033" cy="125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93640" y="1631978"/>
            <a:ext cx="1132629" cy="10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7677150" y="1356050"/>
            <a:ext cx="4515000" cy="1849800"/>
          </a:xfrm>
          <a:prstGeom prst="rect">
            <a:avLst/>
          </a:prstGeom>
          <a:solidFill>
            <a:schemeClr val="dk1">
              <a:alpha val="2745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AU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</a:t>
            </a:r>
            <a:r>
              <a:rPr b="1" lang="en-AU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AU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YOU!</a:t>
            </a:r>
            <a:endParaRPr b="1" i="0" sz="3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AU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 more info go to: </a:t>
            </a:r>
            <a:br>
              <a:rPr b="1" i="0" lang="en-AU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AU" sz="2400" u="sng" cap="none" strike="noStrike">
                <a:solidFill>
                  <a:srgbClr val="00E6AB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su.org.au/</a:t>
            </a:r>
            <a:r>
              <a:rPr b="1" lang="en-AU" sz="2400" u="sng">
                <a:solidFill>
                  <a:srgbClr val="00E6AB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i="0" lang="en-AU" sz="2400" u="sng" cap="none" strike="noStrike">
                <a:solidFill>
                  <a:srgbClr val="00E6AB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chaplaincyweek</a:t>
            </a:r>
            <a:endParaRPr b="1" i="0" sz="24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2021-04-16T02:22:57Z</dcterms:created>
  <dc:creator>Nathanael Smith</dc:creator>
</cp:coreProperties>
</file>